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68" r:id="rId3"/>
    <p:sldId id="271" r:id="rId4"/>
    <p:sldId id="257" r:id="rId5"/>
    <p:sldId id="258" r:id="rId6"/>
    <p:sldId id="259" r:id="rId7"/>
    <p:sldId id="260" r:id="rId8"/>
    <p:sldId id="261" r:id="rId9"/>
    <p:sldId id="262" r:id="rId10"/>
    <p:sldId id="269" r:id="rId11"/>
    <p:sldId id="267" r:id="rId12"/>
    <p:sldId id="263" r:id="rId13"/>
    <p:sldId id="264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0ED63C-4553-4B0A-8A30-513C35FB721A}" v="3" dt="2023-12-04T22:12:23.4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26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duri vangala" userId="eca4c41d4607f875" providerId="LiveId" clId="{5E0ED63C-4553-4B0A-8A30-513C35FB721A}"/>
    <pc:docChg chg="custSel modSld">
      <pc:chgData name="sinduri vangala" userId="eca4c41d4607f875" providerId="LiveId" clId="{5E0ED63C-4553-4B0A-8A30-513C35FB721A}" dt="2023-12-04T22:12:38.858" v="52" actId="14100"/>
      <pc:docMkLst>
        <pc:docMk/>
      </pc:docMkLst>
      <pc:sldChg chg="modSp mod">
        <pc:chgData name="sinduri vangala" userId="eca4c41d4607f875" providerId="LiveId" clId="{5E0ED63C-4553-4B0A-8A30-513C35FB721A}" dt="2023-12-04T21:56:43.262" v="25" actId="113"/>
        <pc:sldMkLst>
          <pc:docMk/>
          <pc:sldMk cId="803942577" sldId="256"/>
        </pc:sldMkLst>
        <pc:spChg chg="mod">
          <ac:chgData name="sinduri vangala" userId="eca4c41d4607f875" providerId="LiveId" clId="{5E0ED63C-4553-4B0A-8A30-513C35FB721A}" dt="2023-12-04T21:56:43.262" v="25" actId="113"/>
          <ac:spMkLst>
            <pc:docMk/>
            <pc:sldMk cId="803942577" sldId="256"/>
            <ac:spMk id="3" creationId="{6EB5AA83-2182-EB50-F566-25EA57F6FE16}"/>
          </ac:spMkLst>
        </pc:spChg>
      </pc:sldChg>
      <pc:sldChg chg="addSp delSp modSp mod">
        <pc:chgData name="sinduri vangala" userId="eca4c41d4607f875" providerId="LiveId" clId="{5E0ED63C-4553-4B0A-8A30-513C35FB721A}" dt="2023-12-04T22:10:47.334" v="33" actId="14100"/>
        <pc:sldMkLst>
          <pc:docMk/>
          <pc:sldMk cId="2796332778" sldId="258"/>
        </pc:sldMkLst>
        <pc:spChg chg="add del mod">
          <ac:chgData name="sinduri vangala" userId="eca4c41d4607f875" providerId="LiveId" clId="{5E0ED63C-4553-4B0A-8A30-513C35FB721A}" dt="2023-12-04T22:10:28.476" v="27" actId="931"/>
          <ac:spMkLst>
            <pc:docMk/>
            <pc:sldMk cId="2796332778" sldId="258"/>
            <ac:spMk id="4" creationId="{848D309D-2F0E-7DE0-6B12-1B3C950826A8}"/>
          </ac:spMkLst>
        </pc:spChg>
        <pc:picChg chg="del">
          <ac:chgData name="sinduri vangala" userId="eca4c41d4607f875" providerId="LiveId" clId="{5E0ED63C-4553-4B0A-8A30-513C35FB721A}" dt="2023-12-04T22:10:14.025" v="26" actId="478"/>
          <ac:picMkLst>
            <pc:docMk/>
            <pc:sldMk cId="2796332778" sldId="258"/>
            <ac:picMk id="5" creationId="{746F81CB-CBDE-9A61-263A-8BE66CF01869}"/>
          </ac:picMkLst>
        </pc:picChg>
        <pc:picChg chg="add mod">
          <ac:chgData name="sinduri vangala" userId="eca4c41d4607f875" providerId="LiveId" clId="{5E0ED63C-4553-4B0A-8A30-513C35FB721A}" dt="2023-12-04T22:10:47.334" v="33" actId="14100"/>
          <ac:picMkLst>
            <pc:docMk/>
            <pc:sldMk cId="2796332778" sldId="258"/>
            <ac:picMk id="7" creationId="{1A32E737-76B7-6E20-6D41-1C57FC287E9F}"/>
          </ac:picMkLst>
        </pc:picChg>
      </pc:sldChg>
      <pc:sldChg chg="addSp delSp modSp mod">
        <pc:chgData name="sinduri vangala" userId="eca4c41d4607f875" providerId="LiveId" clId="{5E0ED63C-4553-4B0A-8A30-513C35FB721A}" dt="2023-12-04T22:12:00.730" v="43" actId="14100"/>
        <pc:sldMkLst>
          <pc:docMk/>
          <pc:sldMk cId="3624001873" sldId="259"/>
        </pc:sldMkLst>
        <pc:picChg chg="del">
          <ac:chgData name="sinduri vangala" userId="eca4c41d4607f875" providerId="LiveId" clId="{5E0ED63C-4553-4B0A-8A30-513C35FB721A}" dt="2023-12-04T22:11:24.417" v="34" actId="478"/>
          <ac:picMkLst>
            <pc:docMk/>
            <pc:sldMk cId="3624001873" sldId="259"/>
            <ac:picMk id="5" creationId="{8F75A153-7CCE-A3EC-3B6D-F36A7474CBB3}"/>
          </ac:picMkLst>
        </pc:picChg>
        <pc:picChg chg="add mod">
          <ac:chgData name="sinduri vangala" userId="eca4c41d4607f875" providerId="LiveId" clId="{5E0ED63C-4553-4B0A-8A30-513C35FB721A}" dt="2023-12-04T22:12:00.730" v="43" actId="14100"/>
          <ac:picMkLst>
            <pc:docMk/>
            <pc:sldMk cId="3624001873" sldId="259"/>
            <ac:picMk id="6" creationId="{4143AEE6-AC75-0526-C376-FDC51207DECE}"/>
          </ac:picMkLst>
        </pc:picChg>
      </pc:sldChg>
      <pc:sldChg chg="addSp delSp modSp mod">
        <pc:chgData name="sinduri vangala" userId="eca4c41d4607f875" providerId="LiveId" clId="{5E0ED63C-4553-4B0A-8A30-513C35FB721A}" dt="2023-12-04T22:12:38.858" v="52" actId="14100"/>
        <pc:sldMkLst>
          <pc:docMk/>
          <pc:sldMk cId="2316233673" sldId="260"/>
        </pc:sldMkLst>
        <pc:picChg chg="add mod">
          <ac:chgData name="sinduri vangala" userId="eca4c41d4607f875" providerId="LiveId" clId="{5E0ED63C-4553-4B0A-8A30-513C35FB721A}" dt="2023-12-04T22:12:38.858" v="52" actId="14100"/>
          <ac:picMkLst>
            <pc:docMk/>
            <pc:sldMk cId="2316233673" sldId="260"/>
            <ac:picMk id="5" creationId="{7DDB3798-AB3A-2FC6-E3C3-42BA0FB0628E}"/>
          </ac:picMkLst>
        </pc:picChg>
        <pc:picChg chg="del">
          <ac:chgData name="sinduri vangala" userId="eca4c41d4607f875" providerId="LiveId" clId="{5E0ED63C-4553-4B0A-8A30-513C35FB721A}" dt="2023-12-04T22:12:10.797" v="44" actId="478"/>
          <ac:picMkLst>
            <pc:docMk/>
            <pc:sldMk cId="2316233673" sldId="260"/>
            <ac:picMk id="6" creationId="{B8FD2D91-D2E3-664D-E152-12E990E66073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6B8308-64E3-4ED9-9988-6D244B0CF18C}" type="doc">
      <dgm:prSet loTypeId="urn:microsoft.com/office/officeart/2018/2/layout/IconLabel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8A8A3BE9-951B-469E-B728-704B927FCA34}">
      <dgm:prSet/>
      <dgm:spPr/>
      <dgm:t>
        <a:bodyPr/>
        <a:lstStyle/>
        <a:p>
          <a:r>
            <a:rPr lang="en-US"/>
            <a:t>Our project is aimed at developing a robust and user-friendly online music streaming platform. Users can access a limited music catalogue, create playlists, and manage their profiles with 2 user roles users and administrators.</a:t>
          </a:r>
        </a:p>
      </dgm:t>
    </dgm:pt>
    <dgm:pt modelId="{1E9D7F76-35D1-449C-BBB0-5453157E795E}" type="parTrans" cxnId="{7ABB74AB-C8C8-4437-B483-4C240492FEB1}">
      <dgm:prSet/>
      <dgm:spPr/>
      <dgm:t>
        <a:bodyPr/>
        <a:lstStyle/>
        <a:p>
          <a:endParaRPr lang="en-US"/>
        </a:p>
      </dgm:t>
    </dgm:pt>
    <dgm:pt modelId="{92A0527E-5154-4CA4-A865-416039C3E978}" type="sibTrans" cxnId="{7ABB74AB-C8C8-4437-B483-4C240492FEB1}">
      <dgm:prSet/>
      <dgm:spPr/>
      <dgm:t>
        <a:bodyPr/>
        <a:lstStyle/>
        <a:p>
          <a:endParaRPr lang="en-US"/>
        </a:p>
      </dgm:t>
    </dgm:pt>
    <dgm:pt modelId="{C38DAF66-F2A9-42A2-8B22-12B1614551BE}">
      <dgm:prSet/>
      <dgm:spPr/>
      <dgm:t>
        <a:bodyPr/>
        <a:lstStyle/>
        <a:p>
          <a:r>
            <a:rPr lang="en-US"/>
            <a:t>Evolving landscape of digital entertainment</a:t>
          </a:r>
        </a:p>
      </dgm:t>
    </dgm:pt>
    <dgm:pt modelId="{9EB5A5C4-E493-42C7-9791-9915F00032D1}" type="parTrans" cxnId="{FBAC54FE-66D1-453A-8EBD-CC54115C689B}">
      <dgm:prSet/>
      <dgm:spPr/>
      <dgm:t>
        <a:bodyPr/>
        <a:lstStyle/>
        <a:p>
          <a:endParaRPr lang="en-US"/>
        </a:p>
      </dgm:t>
    </dgm:pt>
    <dgm:pt modelId="{7D256756-5DA8-4F5E-BD41-35F228BD3CEC}" type="sibTrans" cxnId="{FBAC54FE-66D1-453A-8EBD-CC54115C689B}">
      <dgm:prSet/>
      <dgm:spPr/>
      <dgm:t>
        <a:bodyPr/>
        <a:lstStyle/>
        <a:p>
          <a:endParaRPr lang="en-US"/>
        </a:p>
      </dgm:t>
    </dgm:pt>
    <dgm:pt modelId="{CAA18620-A923-4791-A29D-ACADA9702239}">
      <dgm:prSet/>
      <dgm:spPr/>
      <dgm:t>
        <a:bodyPr/>
        <a:lstStyle/>
        <a:p>
          <a:r>
            <a:rPr lang="en-US"/>
            <a:t>Passion for music and desire to create a platform that caters diverse tastes and preferences.</a:t>
          </a:r>
        </a:p>
      </dgm:t>
    </dgm:pt>
    <dgm:pt modelId="{66211408-E4BE-44FA-A3B8-B4024CBDEB26}" type="parTrans" cxnId="{E7F1D2AF-2DA5-4B0E-BE22-C7073BD9D875}">
      <dgm:prSet/>
      <dgm:spPr/>
      <dgm:t>
        <a:bodyPr/>
        <a:lstStyle/>
        <a:p>
          <a:endParaRPr lang="en-US"/>
        </a:p>
      </dgm:t>
    </dgm:pt>
    <dgm:pt modelId="{C503DAE8-41FC-43C5-80EA-35947B522882}" type="sibTrans" cxnId="{E7F1D2AF-2DA5-4B0E-BE22-C7073BD9D875}">
      <dgm:prSet/>
      <dgm:spPr/>
      <dgm:t>
        <a:bodyPr/>
        <a:lstStyle/>
        <a:p>
          <a:endParaRPr lang="en-US"/>
        </a:p>
      </dgm:t>
    </dgm:pt>
    <dgm:pt modelId="{04E3F81A-A6E3-462E-9167-9BD74B4DA316}">
      <dgm:prSet/>
      <dgm:spPr/>
      <dgm:t>
        <a:bodyPr/>
        <a:lstStyle/>
        <a:p>
          <a:r>
            <a:rPr lang="en-US"/>
            <a:t>aim to contribute to the ever-expanding realm of digital music, fostering a sense of community and discovery for music enthusiasts around the globe.</a:t>
          </a:r>
        </a:p>
      </dgm:t>
    </dgm:pt>
    <dgm:pt modelId="{2621BDFB-460F-4FA1-89A5-660FEA790302}" type="parTrans" cxnId="{C4CE5BEF-17FA-4C98-8AC7-9DDE0E60B249}">
      <dgm:prSet/>
      <dgm:spPr/>
      <dgm:t>
        <a:bodyPr/>
        <a:lstStyle/>
        <a:p>
          <a:endParaRPr lang="en-US"/>
        </a:p>
      </dgm:t>
    </dgm:pt>
    <dgm:pt modelId="{C6B1A743-BD1F-4FBA-934B-9629788366C7}" type="sibTrans" cxnId="{C4CE5BEF-17FA-4C98-8AC7-9DDE0E60B249}">
      <dgm:prSet/>
      <dgm:spPr/>
      <dgm:t>
        <a:bodyPr/>
        <a:lstStyle/>
        <a:p>
          <a:endParaRPr lang="en-US"/>
        </a:p>
      </dgm:t>
    </dgm:pt>
    <dgm:pt modelId="{5732398A-4E09-4189-B538-35800F5D2B5F}" type="pres">
      <dgm:prSet presAssocID="{8E6B8308-64E3-4ED9-9988-6D244B0CF18C}" presName="root" presStyleCnt="0">
        <dgm:presLayoutVars>
          <dgm:dir/>
          <dgm:resizeHandles val="exact"/>
        </dgm:presLayoutVars>
      </dgm:prSet>
      <dgm:spPr/>
    </dgm:pt>
    <dgm:pt modelId="{A2C4EF3F-45F2-4485-BEAD-21961527BB13}" type="pres">
      <dgm:prSet presAssocID="{8A8A3BE9-951B-469E-B728-704B927FCA34}" presName="compNode" presStyleCnt="0"/>
      <dgm:spPr/>
    </dgm:pt>
    <dgm:pt modelId="{9520F52A-CA71-4562-94F8-AAF856A32A8B}" type="pres">
      <dgm:prSet presAssocID="{8A8A3BE9-951B-469E-B728-704B927FCA3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ic"/>
        </a:ext>
      </dgm:extLst>
    </dgm:pt>
    <dgm:pt modelId="{B8E43FF8-520F-4AD4-81E3-889EC6FADCD0}" type="pres">
      <dgm:prSet presAssocID="{8A8A3BE9-951B-469E-B728-704B927FCA34}" presName="spaceRect" presStyleCnt="0"/>
      <dgm:spPr/>
    </dgm:pt>
    <dgm:pt modelId="{3F257D3B-FD89-486C-B904-60F78DE64178}" type="pres">
      <dgm:prSet presAssocID="{8A8A3BE9-951B-469E-B728-704B927FCA34}" presName="textRect" presStyleLbl="revTx" presStyleIdx="0" presStyleCnt="4">
        <dgm:presLayoutVars>
          <dgm:chMax val="1"/>
          <dgm:chPref val="1"/>
        </dgm:presLayoutVars>
      </dgm:prSet>
      <dgm:spPr/>
    </dgm:pt>
    <dgm:pt modelId="{4664E920-09BA-4C45-A3B6-F0E4EA0594AF}" type="pres">
      <dgm:prSet presAssocID="{92A0527E-5154-4CA4-A865-416039C3E978}" presName="sibTrans" presStyleCnt="0"/>
      <dgm:spPr/>
    </dgm:pt>
    <dgm:pt modelId="{1B288CAB-62D9-4C9F-9421-782C32A03C3B}" type="pres">
      <dgm:prSet presAssocID="{C38DAF66-F2A9-42A2-8B22-12B1614551BE}" presName="compNode" presStyleCnt="0"/>
      <dgm:spPr/>
    </dgm:pt>
    <dgm:pt modelId="{A49F0D4F-0D72-4D3C-A885-923F7338F3A1}" type="pres">
      <dgm:prSet presAssocID="{C38DAF66-F2A9-42A2-8B22-12B1614551B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69E92622-0E89-4C0B-965A-19C1A304FB6C}" type="pres">
      <dgm:prSet presAssocID="{C38DAF66-F2A9-42A2-8B22-12B1614551BE}" presName="spaceRect" presStyleCnt="0"/>
      <dgm:spPr/>
    </dgm:pt>
    <dgm:pt modelId="{397D6F5A-93DB-4223-9081-2802D4765C1C}" type="pres">
      <dgm:prSet presAssocID="{C38DAF66-F2A9-42A2-8B22-12B1614551BE}" presName="textRect" presStyleLbl="revTx" presStyleIdx="1" presStyleCnt="4">
        <dgm:presLayoutVars>
          <dgm:chMax val="1"/>
          <dgm:chPref val="1"/>
        </dgm:presLayoutVars>
      </dgm:prSet>
      <dgm:spPr/>
    </dgm:pt>
    <dgm:pt modelId="{268FA549-0350-45D0-9C51-31469ED7C87A}" type="pres">
      <dgm:prSet presAssocID="{7D256756-5DA8-4F5E-BD41-35F228BD3CEC}" presName="sibTrans" presStyleCnt="0"/>
      <dgm:spPr/>
    </dgm:pt>
    <dgm:pt modelId="{E44521E1-5279-40D7-ABB9-5E0212353006}" type="pres">
      <dgm:prSet presAssocID="{CAA18620-A923-4791-A29D-ACADA9702239}" presName="compNode" presStyleCnt="0"/>
      <dgm:spPr/>
    </dgm:pt>
    <dgm:pt modelId="{2D64F6C2-E7F5-4693-BC24-3939061CF656}" type="pres">
      <dgm:prSet presAssocID="{CAA18620-A923-4791-A29D-ACADA970223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um Set"/>
        </a:ext>
      </dgm:extLst>
    </dgm:pt>
    <dgm:pt modelId="{11FCF505-B6D1-452F-8F31-B340C1200B29}" type="pres">
      <dgm:prSet presAssocID="{CAA18620-A923-4791-A29D-ACADA9702239}" presName="spaceRect" presStyleCnt="0"/>
      <dgm:spPr/>
    </dgm:pt>
    <dgm:pt modelId="{B42A78D3-44E3-402C-9236-389E80C6E519}" type="pres">
      <dgm:prSet presAssocID="{CAA18620-A923-4791-A29D-ACADA9702239}" presName="textRect" presStyleLbl="revTx" presStyleIdx="2" presStyleCnt="4">
        <dgm:presLayoutVars>
          <dgm:chMax val="1"/>
          <dgm:chPref val="1"/>
        </dgm:presLayoutVars>
      </dgm:prSet>
      <dgm:spPr/>
    </dgm:pt>
    <dgm:pt modelId="{7A0E4600-8F12-4EDA-99CC-F4D21EC3F7CE}" type="pres">
      <dgm:prSet presAssocID="{C503DAE8-41FC-43C5-80EA-35947B522882}" presName="sibTrans" presStyleCnt="0"/>
      <dgm:spPr/>
    </dgm:pt>
    <dgm:pt modelId="{340BFBA8-ADF1-4FFD-8716-4915008E1F94}" type="pres">
      <dgm:prSet presAssocID="{04E3F81A-A6E3-462E-9167-9BD74B4DA316}" presName="compNode" presStyleCnt="0"/>
      <dgm:spPr/>
    </dgm:pt>
    <dgm:pt modelId="{405C2E27-56E1-4BAF-B374-25678CBBE5DD}" type="pres">
      <dgm:prSet presAssocID="{04E3F81A-A6E3-462E-9167-9BD74B4DA31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lectric Guitar"/>
        </a:ext>
      </dgm:extLst>
    </dgm:pt>
    <dgm:pt modelId="{67E149CE-B2D6-4A28-84FE-F16B682269E7}" type="pres">
      <dgm:prSet presAssocID="{04E3F81A-A6E3-462E-9167-9BD74B4DA316}" presName="spaceRect" presStyleCnt="0"/>
      <dgm:spPr/>
    </dgm:pt>
    <dgm:pt modelId="{F2A03894-735E-4DF6-B0CA-5E23F41638C3}" type="pres">
      <dgm:prSet presAssocID="{04E3F81A-A6E3-462E-9167-9BD74B4DA316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E9D1204-74C3-4D11-B1A3-88AFD97BEB6D}" type="presOf" srcId="{04E3F81A-A6E3-462E-9167-9BD74B4DA316}" destId="{F2A03894-735E-4DF6-B0CA-5E23F41638C3}" srcOrd="0" destOrd="0" presId="urn:microsoft.com/office/officeart/2018/2/layout/IconLabelList"/>
    <dgm:cxn modelId="{E476152E-9EB1-4E61-A0E7-60119894DBA7}" type="presOf" srcId="{8E6B8308-64E3-4ED9-9988-6D244B0CF18C}" destId="{5732398A-4E09-4189-B538-35800F5D2B5F}" srcOrd="0" destOrd="0" presId="urn:microsoft.com/office/officeart/2018/2/layout/IconLabelList"/>
    <dgm:cxn modelId="{32E31486-C779-4F46-B8CA-33A47271A11C}" type="presOf" srcId="{C38DAF66-F2A9-42A2-8B22-12B1614551BE}" destId="{397D6F5A-93DB-4223-9081-2802D4765C1C}" srcOrd="0" destOrd="0" presId="urn:microsoft.com/office/officeart/2018/2/layout/IconLabelList"/>
    <dgm:cxn modelId="{7ABB74AB-C8C8-4437-B483-4C240492FEB1}" srcId="{8E6B8308-64E3-4ED9-9988-6D244B0CF18C}" destId="{8A8A3BE9-951B-469E-B728-704B927FCA34}" srcOrd="0" destOrd="0" parTransId="{1E9D7F76-35D1-449C-BBB0-5453157E795E}" sibTransId="{92A0527E-5154-4CA4-A865-416039C3E978}"/>
    <dgm:cxn modelId="{E7F1D2AF-2DA5-4B0E-BE22-C7073BD9D875}" srcId="{8E6B8308-64E3-4ED9-9988-6D244B0CF18C}" destId="{CAA18620-A923-4791-A29D-ACADA9702239}" srcOrd="2" destOrd="0" parTransId="{66211408-E4BE-44FA-A3B8-B4024CBDEB26}" sibTransId="{C503DAE8-41FC-43C5-80EA-35947B522882}"/>
    <dgm:cxn modelId="{90BF24B3-697D-48E8-8B35-2EED9A9C0C73}" type="presOf" srcId="{8A8A3BE9-951B-469E-B728-704B927FCA34}" destId="{3F257D3B-FD89-486C-B904-60F78DE64178}" srcOrd="0" destOrd="0" presId="urn:microsoft.com/office/officeart/2018/2/layout/IconLabelList"/>
    <dgm:cxn modelId="{DEC84FDF-E1E7-4E34-B720-6D731B5FE6B4}" type="presOf" srcId="{CAA18620-A923-4791-A29D-ACADA9702239}" destId="{B42A78D3-44E3-402C-9236-389E80C6E519}" srcOrd="0" destOrd="0" presId="urn:microsoft.com/office/officeart/2018/2/layout/IconLabelList"/>
    <dgm:cxn modelId="{C4CE5BEF-17FA-4C98-8AC7-9DDE0E60B249}" srcId="{8E6B8308-64E3-4ED9-9988-6D244B0CF18C}" destId="{04E3F81A-A6E3-462E-9167-9BD74B4DA316}" srcOrd="3" destOrd="0" parTransId="{2621BDFB-460F-4FA1-89A5-660FEA790302}" sibTransId="{C6B1A743-BD1F-4FBA-934B-9629788366C7}"/>
    <dgm:cxn modelId="{FBAC54FE-66D1-453A-8EBD-CC54115C689B}" srcId="{8E6B8308-64E3-4ED9-9988-6D244B0CF18C}" destId="{C38DAF66-F2A9-42A2-8B22-12B1614551BE}" srcOrd="1" destOrd="0" parTransId="{9EB5A5C4-E493-42C7-9791-9915F00032D1}" sibTransId="{7D256756-5DA8-4F5E-BD41-35F228BD3CEC}"/>
    <dgm:cxn modelId="{92BC0ACA-6681-4A9B-B859-E8B7B1D3C64C}" type="presParOf" srcId="{5732398A-4E09-4189-B538-35800F5D2B5F}" destId="{A2C4EF3F-45F2-4485-BEAD-21961527BB13}" srcOrd="0" destOrd="0" presId="urn:microsoft.com/office/officeart/2018/2/layout/IconLabelList"/>
    <dgm:cxn modelId="{5EAC3411-62AC-46F9-A6CE-21B814A721D5}" type="presParOf" srcId="{A2C4EF3F-45F2-4485-BEAD-21961527BB13}" destId="{9520F52A-CA71-4562-94F8-AAF856A32A8B}" srcOrd="0" destOrd="0" presId="urn:microsoft.com/office/officeart/2018/2/layout/IconLabelList"/>
    <dgm:cxn modelId="{02964F1C-5F56-4186-A1A2-C370F96EB1C2}" type="presParOf" srcId="{A2C4EF3F-45F2-4485-BEAD-21961527BB13}" destId="{B8E43FF8-520F-4AD4-81E3-889EC6FADCD0}" srcOrd="1" destOrd="0" presId="urn:microsoft.com/office/officeart/2018/2/layout/IconLabelList"/>
    <dgm:cxn modelId="{D4135351-A50A-42F4-BBF7-8949CC4C0B89}" type="presParOf" srcId="{A2C4EF3F-45F2-4485-BEAD-21961527BB13}" destId="{3F257D3B-FD89-486C-B904-60F78DE64178}" srcOrd="2" destOrd="0" presId="urn:microsoft.com/office/officeart/2018/2/layout/IconLabelList"/>
    <dgm:cxn modelId="{4136E5E7-CB92-46ED-8B29-FC6AD05BAB21}" type="presParOf" srcId="{5732398A-4E09-4189-B538-35800F5D2B5F}" destId="{4664E920-09BA-4C45-A3B6-F0E4EA0594AF}" srcOrd="1" destOrd="0" presId="urn:microsoft.com/office/officeart/2018/2/layout/IconLabelList"/>
    <dgm:cxn modelId="{9A06B950-EB24-4F2E-9A37-5339DDE5A761}" type="presParOf" srcId="{5732398A-4E09-4189-B538-35800F5D2B5F}" destId="{1B288CAB-62D9-4C9F-9421-782C32A03C3B}" srcOrd="2" destOrd="0" presId="urn:microsoft.com/office/officeart/2018/2/layout/IconLabelList"/>
    <dgm:cxn modelId="{A356984F-5346-490E-A36B-7DBFC605658E}" type="presParOf" srcId="{1B288CAB-62D9-4C9F-9421-782C32A03C3B}" destId="{A49F0D4F-0D72-4D3C-A885-923F7338F3A1}" srcOrd="0" destOrd="0" presId="urn:microsoft.com/office/officeart/2018/2/layout/IconLabelList"/>
    <dgm:cxn modelId="{E2E5013E-AE82-406B-8110-7B81040E5F2C}" type="presParOf" srcId="{1B288CAB-62D9-4C9F-9421-782C32A03C3B}" destId="{69E92622-0E89-4C0B-965A-19C1A304FB6C}" srcOrd="1" destOrd="0" presId="urn:microsoft.com/office/officeart/2018/2/layout/IconLabelList"/>
    <dgm:cxn modelId="{057BE4B5-F7DB-4CD8-9543-25807B3E2235}" type="presParOf" srcId="{1B288CAB-62D9-4C9F-9421-782C32A03C3B}" destId="{397D6F5A-93DB-4223-9081-2802D4765C1C}" srcOrd="2" destOrd="0" presId="urn:microsoft.com/office/officeart/2018/2/layout/IconLabelList"/>
    <dgm:cxn modelId="{A7BC1CC9-F5FA-4A26-B1D3-F7531EC8AF5A}" type="presParOf" srcId="{5732398A-4E09-4189-B538-35800F5D2B5F}" destId="{268FA549-0350-45D0-9C51-31469ED7C87A}" srcOrd="3" destOrd="0" presId="urn:microsoft.com/office/officeart/2018/2/layout/IconLabelList"/>
    <dgm:cxn modelId="{47A32B42-0F71-46B0-8837-66FA57772054}" type="presParOf" srcId="{5732398A-4E09-4189-B538-35800F5D2B5F}" destId="{E44521E1-5279-40D7-ABB9-5E0212353006}" srcOrd="4" destOrd="0" presId="urn:microsoft.com/office/officeart/2018/2/layout/IconLabelList"/>
    <dgm:cxn modelId="{5E286A42-996A-4A20-B0AA-FF45E44B286C}" type="presParOf" srcId="{E44521E1-5279-40D7-ABB9-5E0212353006}" destId="{2D64F6C2-E7F5-4693-BC24-3939061CF656}" srcOrd="0" destOrd="0" presId="urn:microsoft.com/office/officeart/2018/2/layout/IconLabelList"/>
    <dgm:cxn modelId="{5F81E310-5C01-42CD-AC60-01AA674E226A}" type="presParOf" srcId="{E44521E1-5279-40D7-ABB9-5E0212353006}" destId="{11FCF505-B6D1-452F-8F31-B340C1200B29}" srcOrd="1" destOrd="0" presId="urn:microsoft.com/office/officeart/2018/2/layout/IconLabelList"/>
    <dgm:cxn modelId="{E37F266A-681B-45A8-93B9-4A546EE52E89}" type="presParOf" srcId="{E44521E1-5279-40D7-ABB9-5E0212353006}" destId="{B42A78D3-44E3-402C-9236-389E80C6E519}" srcOrd="2" destOrd="0" presId="urn:microsoft.com/office/officeart/2018/2/layout/IconLabelList"/>
    <dgm:cxn modelId="{C0E68E77-4A14-4E07-8A8F-4806FEBFF736}" type="presParOf" srcId="{5732398A-4E09-4189-B538-35800F5D2B5F}" destId="{7A0E4600-8F12-4EDA-99CC-F4D21EC3F7CE}" srcOrd="5" destOrd="0" presId="urn:microsoft.com/office/officeart/2018/2/layout/IconLabelList"/>
    <dgm:cxn modelId="{BB2236C9-ADF9-4770-98CB-769EFD23AE62}" type="presParOf" srcId="{5732398A-4E09-4189-B538-35800F5D2B5F}" destId="{340BFBA8-ADF1-4FFD-8716-4915008E1F94}" srcOrd="6" destOrd="0" presId="urn:microsoft.com/office/officeart/2018/2/layout/IconLabelList"/>
    <dgm:cxn modelId="{6DF1E48A-32ED-47C0-8A93-DAD33115428B}" type="presParOf" srcId="{340BFBA8-ADF1-4FFD-8716-4915008E1F94}" destId="{405C2E27-56E1-4BAF-B374-25678CBBE5DD}" srcOrd="0" destOrd="0" presId="urn:microsoft.com/office/officeart/2018/2/layout/IconLabelList"/>
    <dgm:cxn modelId="{5DE71C6F-A42F-4BC2-ADBF-F90D811C92A7}" type="presParOf" srcId="{340BFBA8-ADF1-4FFD-8716-4915008E1F94}" destId="{67E149CE-B2D6-4A28-84FE-F16B682269E7}" srcOrd="1" destOrd="0" presId="urn:microsoft.com/office/officeart/2018/2/layout/IconLabelList"/>
    <dgm:cxn modelId="{1D0D4B2F-16C9-467D-812A-0264CA169201}" type="presParOf" srcId="{340BFBA8-ADF1-4FFD-8716-4915008E1F94}" destId="{F2A03894-735E-4DF6-B0CA-5E23F41638C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20F52A-CA71-4562-94F8-AAF856A32A8B}">
      <dsp:nvSpPr>
        <dsp:cNvPr id="0" name=""/>
        <dsp:cNvSpPr/>
      </dsp:nvSpPr>
      <dsp:spPr>
        <a:xfrm>
          <a:off x="994500" y="730573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257D3B-FD89-486C-B904-60F78DE64178}">
      <dsp:nvSpPr>
        <dsp:cNvPr id="0" name=""/>
        <dsp:cNvSpPr/>
      </dsp:nvSpPr>
      <dsp:spPr>
        <a:xfrm>
          <a:off x="499500" y="1961626"/>
          <a:ext cx="1800000" cy="157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Our project is aimed at developing a robust and user-friendly online music streaming platform. Users can access a limited music catalogue, create playlists, and manage their profiles with 2 user roles users and administrators.</a:t>
          </a:r>
        </a:p>
      </dsp:txBody>
      <dsp:txXfrm>
        <a:off x="499500" y="1961626"/>
        <a:ext cx="1800000" cy="1575000"/>
      </dsp:txXfrm>
    </dsp:sp>
    <dsp:sp modelId="{A49F0D4F-0D72-4D3C-A885-923F7338F3A1}">
      <dsp:nvSpPr>
        <dsp:cNvPr id="0" name=""/>
        <dsp:cNvSpPr/>
      </dsp:nvSpPr>
      <dsp:spPr>
        <a:xfrm>
          <a:off x="3109500" y="730573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7D6F5A-93DB-4223-9081-2802D4765C1C}">
      <dsp:nvSpPr>
        <dsp:cNvPr id="0" name=""/>
        <dsp:cNvSpPr/>
      </dsp:nvSpPr>
      <dsp:spPr>
        <a:xfrm>
          <a:off x="2614500" y="1961626"/>
          <a:ext cx="1800000" cy="157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Evolving landscape of digital entertainment</a:t>
          </a:r>
        </a:p>
      </dsp:txBody>
      <dsp:txXfrm>
        <a:off x="2614500" y="1961626"/>
        <a:ext cx="1800000" cy="1575000"/>
      </dsp:txXfrm>
    </dsp:sp>
    <dsp:sp modelId="{2D64F6C2-E7F5-4693-BC24-3939061CF656}">
      <dsp:nvSpPr>
        <dsp:cNvPr id="0" name=""/>
        <dsp:cNvSpPr/>
      </dsp:nvSpPr>
      <dsp:spPr>
        <a:xfrm>
          <a:off x="5224500" y="730573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2A78D3-44E3-402C-9236-389E80C6E519}">
      <dsp:nvSpPr>
        <dsp:cNvPr id="0" name=""/>
        <dsp:cNvSpPr/>
      </dsp:nvSpPr>
      <dsp:spPr>
        <a:xfrm>
          <a:off x="4729500" y="1961626"/>
          <a:ext cx="1800000" cy="157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Passion for music and desire to create a platform that caters diverse tastes and preferences.</a:t>
          </a:r>
        </a:p>
      </dsp:txBody>
      <dsp:txXfrm>
        <a:off x="4729500" y="1961626"/>
        <a:ext cx="1800000" cy="1575000"/>
      </dsp:txXfrm>
    </dsp:sp>
    <dsp:sp modelId="{405C2E27-56E1-4BAF-B374-25678CBBE5DD}">
      <dsp:nvSpPr>
        <dsp:cNvPr id="0" name=""/>
        <dsp:cNvSpPr/>
      </dsp:nvSpPr>
      <dsp:spPr>
        <a:xfrm>
          <a:off x="7339500" y="730573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A03894-735E-4DF6-B0CA-5E23F41638C3}">
      <dsp:nvSpPr>
        <dsp:cNvPr id="0" name=""/>
        <dsp:cNvSpPr/>
      </dsp:nvSpPr>
      <dsp:spPr>
        <a:xfrm>
          <a:off x="6844500" y="1961626"/>
          <a:ext cx="1800000" cy="157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aim to contribute to the ever-expanding realm of digital music, fostering a sense of community and discovery for music enthusiasts around the globe.</a:t>
          </a:r>
        </a:p>
      </dsp:txBody>
      <dsp:txXfrm>
        <a:off x="6844500" y="1961626"/>
        <a:ext cx="1800000" cy="157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95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073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776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116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64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2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298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75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7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804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61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960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40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45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E659A5AE-A44A-4500-EAD8-0E15E0FBCA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329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712609" y="3740816"/>
                </a:moveTo>
                <a:cubicBezTo>
                  <a:pt x="5738974" y="3758821"/>
                  <a:pt x="5765337" y="3776826"/>
                  <a:pt x="5791702" y="3794831"/>
                </a:cubicBezTo>
                <a:cubicBezTo>
                  <a:pt x="5776911" y="3790330"/>
                  <a:pt x="5760836" y="3785829"/>
                  <a:pt x="5745403" y="3781327"/>
                </a:cubicBezTo>
                <a:cubicBezTo>
                  <a:pt x="5732542" y="3770394"/>
                  <a:pt x="5719038" y="3760108"/>
                  <a:pt x="5706178" y="3748531"/>
                </a:cubicBezTo>
                <a:cubicBezTo>
                  <a:pt x="5708106" y="3745959"/>
                  <a:pt x="5710678" y="3743389"/>
                  <a:pt x="5712609" y="3740816"/>
                </a:cubicBezTo>
                <a:close/>
                <a:moveTo>
                  <a:pt x="6185882" y="2838635"/>
                </a:moveTo>
                <a:cubicBezTo>
                  <a:pt x="6344070" y="2946665"/>
                  <a:pt x="6502257" y="3055338"/>
                  <a:pt x="6660444" y="3163369"/>
                </a:cubicBezTo>
                <a:cubicBezTo>
                  <a:pt x="6657871" y="3165941"/>
                  <a:pt x="6655942" y="3168513"/>
                  <a:pt x="6653370" y="3171086"/>
                </a:cubicBezTo>
                <a:cubicBezTo>
                  <a:pt x="6479751" y="3079774"/>
                  <a:pt x="6315776" y="2978175"/>
                  <a:pt x="6185882" y="283863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164490"/>
                </a:lnTo>
                <a:lnTo>
                  <a:pt x="11988395" y="3196744"/>
                </a:lnTo>
                <a:cubicBezTo>
                  <a:pt x="11473771" y="3266864"/>
                  <a:pt x="10861963" y="3302908"/>
                  <a:pt x="10185568" y="3253395"/>
                </a:cubicBezTo>
                <a:cubicBezTo>
                  <a:pt x="10116120" y="3248250"/>
                  <a:pt x="10050531" y="3245034"/>
                  <a:pt x="9983655" y="3242463"/>
                </a:cubicBezTo>
                <a:cubicBezTo>
                  <a:pt x="9392061" y="3216097"/>
                  <a:pt x="8811401" y="3203236"/>
                  <a:pt x="8566404" y="3171728"/>
                </a:cubicBezTo>
                <a:cubicBezTo>
                  <a:pt x="8374779" y="3146650"/>
                  <a:pt x="7394792" y="2934448"/>
                  <a:pt x="7107354" y="2755040"/>
                </a:cubicBezTo>
                <a:cubicBezTo>
                  <a:pt x="6813486" y="2571132"/>
                  <a:pt x="6536339" y="2367932"/>
                  <a:pt x="6260475" y="2164090"/>
                </a:cubicBezTo>
                <a:cubicBezTo>
                  <a:pt x="6140870" y="2075993"/>
                  <a:pt x="6013549" y="1995614"/>
                  <a:pt x="5905518" y="1894658"/>
                </a:cubicBezTo>
                <a:cubicBezTo>
                  <a:pt x="5797490" y="1793059"/>
                  <a:pt x="5694605" y="1687600"/>
                  <a:pt x="5577572" y="1593717"/>
                </a:cubicBezTo>
                <a:cubicBezTo>
                  <a:pt x="5544133" y="1566709"/>
                  <a:pt x="5510696" y="1537773"/>
                  <a:pt x="5461824" y="1533271"/>
                </a:cubicBezTo>
                <a:cubicBezTo>
                  <a:pt x="5450893" y="1531985"/>
                  <a:pt x="5439318" y="1532628"/>
                  <a:pt x="5428386" y="1533913"/>
                </a:cubicBezTo>
                <a:cubicBezTo>
                  <a:pt x="5416169" y="1535200"/>
                  <a:pt x="5406523" y="1541630"/>
                  <a:pt x="5402021" y="1552562"/>
                </a:cubicBezTo>
                <a:cubicBezTo>
                  <a:pt x="5397521" y="1564781"/>
                  <a:pt x="5405238" y="1571853"/>
                  <a:pt x="5414239" y="1578283"/>
                </a:cubicBezTo>
                <a:cubicBezTo>
                  <a:pt x="5420670" y="1582785"/>
                  <a:pt x="5427099" y="1589859"/>
                  <a:pt x="5435459" y="1591144"/>
                </a:cubicBezTo>
                <a:cubicBezTo>
                  <a:pt x="5488833" y="1598861"/>
                  <a:pt x="5508766" y="1638086"/>
                  <a:pt x="5533844" y="1672809"/>
                </a:cubicBezTo>
                <a:cubicBezTo>
                  <a:pt x="5544776" y="1687600"/>
                  <a:pt x="5556350" y="1699175"/>
                  <a:pt x="5536417" y="1720394"/>
                </a:cubicBezTo>
                <a:cubicBezTo>
                  <a:pt x="5519055" y="1739042"/>
                  <a:pt x="5537059" y="1748689"/>
                  <a:pt x="5555063" y="1753834"/>
                </a:cubicBezTo>
                <a:cubicBezTo>
                  <a:pt x="5580142" y="1760906"/>
                  <a:pt x="5609722" y="1759621"/>
                  <a:pt x="5638015" y="1782770"/>
                </a:cubicBezTo>
                <a:cubicBezTo>
                  <a:pt x="5531915" y="1784699"/>
                  <a:pt x="5486902" y="1723611"/>
                  <a:pt x="5438676" y="1667022"/>
                </a:cubicBezTo>
                <a:cubicBezTo>
                  <a:pt x="5420670" y="1646446"/>
                  <a:pt x="5408453" y="1622010"/>
                  <a:pt x="5393019" y="1598861"/>
                </a:cubicBezTo>
                <a:cubicBezTo>
                  <a:pt x="5373728" y="1570568"/>
                  <a:pt x="5351221" y="1569281"/>
                  <a:pt x="5322928" y="1594359"/>
                </a:cubicBezTo>
                <a:cubicBezTo>
                  <a:pt x="5297850" y="1616865"/>
                  <a:pt x="5285633" y="1614937"/>
                  <a:pt x="5277274" y="1584070"/>
                </a:cubicBezTo>
                <a:cubicBezTo>
                  <a:pt x="5264412" y="1535843"/>
                  <a:pt x="5234831" y="1501763"/>
                  <a:pt x="5184674" y="1484401"/>
                </a:cubicBezTo>
                <a:cubicBezTo>
                  <a:pt x="5179209" y="1482471"/>
                  <a:pt x="5173101" y="1479417"/>
                  <a:pt x="5167072" y="1478372"/>
                </a:cubicBezTo>
                <a:cubicBezTo>
                  <a:pt x="5161044" y="1477327"/>
                  <a:pt x="5155097" y="1478292"/>
                  <a:pt x="5149951" y="1484401"/>
                </a:cubicBezTo>
                <a:cubicBezTo>
                  <a:pt x="5140950" y="1494688"/>
                  <a:pt x="5148664" y="1506907"/>
                  <a:pt x="5155097" y="1515909"/>
                </a:cubicBezTo>
                <a:cubicBezTo>
                  <a:pt x="5166670" y="1531985"/>
                  <a:pt x="5176959" y="1547417"/>
                  <a:pt x="5181461" y="1566709"/>
                </a:cubicBezTo>
                <a:cubicBezTo>
                  <a:pt x="5184674" y="1579570"/>
                  <a:pt x="5187891" y="1593717"/>
                  <a:pt x="5178887" y="1603361"/>
                </a:cubicBezTo>
                <a:cubicBezTo>
                  <a:pt x="5141592" y="1644516"/>
                  <a:pt x="5168600" y="1663807"/>
                  <a:pt x="5200752" y="1685671"/>
                </a:cubicBezTo>
                <a:cubicBezTo>
                  <a:pt x="5245120" y="1715251"/>
                  <a:pt x="5262482" y="1758976"/>
                  <a:pt x="5252195" y="1811063"/>
                </a:cubicBezTo>
                <a:cubicBezTo>
                  <a:pt x="5248335" y="1832284"/>
                  <a:pt x="5250909" y="1845143"/>
                  <a:pt x="5277274" y="1844501"/>
                </a:cubicBezTo>
                <a:cubicBezTo>
                  <a:pt x="5287560" y="1844501"/>
                  <a:pt x="5290133" y="1851575"/>
                  <a:pt x="5293993" y="1859290"/>
                </a:cubicBezTo>
                <a:cubicBezTo>
                  <a:pt x="5376299" y="2041270"/>
                  <a:pt x="5495262" y="2200743"/>
                  <a:pt x="5634802" y="2347356"/>
                </a:cubicBezTo>
                <a:cubicBezTo>
                  <a:pt x="5747976" y="2466318"/>
                  <a:pt x="5872725" y="2573704"/>
                  <a:pt x="6001975" y="2677877"/>
                </a:cubicBezTo>
                <a:cubicBezTo>
                  <a:pt x="6005832" y="2681092"/>
                  <a:pt x="6009691" y="2684949"/>
                  <a:pt x="6011621" y="2691379"/>
                </a:cubicBezTo>
                <a:cubicBezTo>
                  <a:pt x="5950533" y="2678520"/>
                  <a:pt x="5897804" y="2652154"/>
                  <a:pt x="5847002" y="2622575"/>
                </a:cubicBezTo>
                <a:cubicBezTo>
                  <a:pt x="5711965" y="2544125"/>
                  <a:pt x="5598147" y="2442525"/>
                  <a:pt x="5483045" y="2342854"/>
                </a:cubicBezTo>
                <a:cubicBezTo>
                  <a:pt x="5412953" y="2281765"/>
                  <a:pt x="5340933" y="2222606"/>
                  <a:pt x="5263769" y="2168592"/>
                </a:cubicBezTo>
                <a:cubicBezTo>
                  <a:pt x="5250909" y="2159588"/>
                  <a:pt x="5241905" y="2148014"/>
                  <a:pt x="5232904" y="2136439"/>
                </a:cubicBezTo>
                <a:cubicBezTo>
                  <a:pt x="5227759" y="2130010"/>
                  <a:pt x="5221329" y="2124222"/>
                  <a:pt x="5211040" y="2126795"/>
                </a:cubicBezTo>
                <a:cubicBezTo>
                  <a:pt x="5198180" y="2130010"/>
                  <a:pt x="5196893" y="2139654"/>
                  <a:pt x="5195606" y="2149301"/>
                </a:cubicBezTo>
                <a:cubicBezTo>
                  <a:pt x="5191749" y="2180166"/>
                  <a:pt x="5200108" y="2207817"/>
                  <a:pt x="5216185" y="2234181"/>
                </a:cubicBezTo>
                <a:cubicBezTo>
                  <a:pt x="5257983" y="2301699"/>
                  <a:pt x="5319713" y="2353786"/>
                  <a:pt x="5383373" y="2403300"/>
                </a:cubicBezTo>
                <a:cubicBezTo>
                  <a:pt x="5465682" y="2466961"/>
                  <a:pt x="5545418" y="2533193"/>
                  <a:pt x="5618083" y="2605857"/>
                </a:cubicBezTo>
                <a:cubicBezTo>
                  <a:pt x="5623226" y="2611001"/>
                  <a:pt x="5632871" y="2614216"/>
                  <a:pt x="5629656" y="2629005"/>
                </a:cubicBezTo>
                <a:cubicBezTo>
                  <a:pt x="5584001" y="2594925"/>
                  <a:pt x="5540917" y="2561487"/>
                  <a:pt x="5497192" y="2529334"/>
                </a:cubicBezTo>
                <a:cubicBezTo>
                  <a:pt x="5454108" y="2497183"/>
                  <a:pt x="5410380" y="2465031"/>
                  <a:pt x="5367298" y="2433523"/>
                </a:cubicBezTo>
                <a:cubicBezTo>
                  <a:pt x="5357008" y="2425806"/>
                  <a:pt x="5346076" y="2414874"/>
                  <a:pt x="5331288" y="2424520"/>
                </a:cubicBezTo>
                <a:cubicBezTo>
                  <a:pt x="5315856" y="2434165"/>
                  <a:pt x="5317785" y="2450242"/>
                  <a:pt x="5321643" y="2463101"/>
                </a:cubicBezTo>
                <a:cubicBezTo>
                  <a:pt x="5333859" y="2501041"/>
                  <a:pt x="5355081" y="2534479"/>
                  <a:pt x="5383373" y="2564059"/>
                </a:cubicBezTo>
                <a:cubicBezTo>
                  <a:pt x="5479829" y="2661801"/>
                  <a:pt x="5591073" y="2746038"/>
                  <a:pt x="5694605" y="2837349"/>
                </a:cubicBezTo>
                <a:cubicBezTo>
                  <a:pt x="5750548" y="2886864"/>
                  <a:pt x="5801990" y="2939593"/>
                  <a:pt x="5850861" y="2994249"/>
                </a:cubicBezTo>
                <a:cubicBezTo>
                  <a:pt x="5861793" y="3006469"/>
                  <a:pt x="5861149" y="3018043"/>
                  <a:pt x="5857934" y="3032189"/>
                </a:cubicBezTo>
                <a:cubicBezTo>
                  <a:pt x="5845076" y="3089421"/>
                  <a:pt x="5865008" y="3108711"/>
                  <a:pt x="5929311" y="3097780"/>
                </a:cubicBezTo>
                <a:cubicBezTo>
                  <a:pt x="5949246" y="3094563"/>
                  <a:pt x="5962750" y="3097780"/>
                  <a:pt x="5974966" y="3111282"/>
                </a:cubicBezTo>
                <a:cubicBezTo>
                  <a:pt x="6122866" y="3278472"/>
                  <a:pt x="6297771" y="3419297"/>
                  <a:pt x="6488753" y="3544689"/>
                </a:cubicBezTo>
                <a:cubicBezTo>
                  <a:pt x="6566560" y="3595488"/>
                  <a:pt x="6646940" y="3643718"/>
                  <a:pt x="6728605" y="3688730"/>
                </a:cubicBezTo>
                <a:cubicBezTo>
                  <a:pt x="6728605" y="3691945"/>
                  <a:pt x="6728605" y="3695804"/>
                  <a:pt x="6728605" y="3699019"/>
                </a:cubicBezTo>
                <a:cubicBezTo>
                  <a:pt x="6727962" y="3703519"/>
                  <a:pt x="6727320" y="3706091"/>
                  <a:pt x="6726677" y="3709950"/>
                </a:cubicBezTo>
                <a:cubicBezTo>
                  <a:pt x="6611573" y="3640502"/>
                  <a:pt x="6497754" y="3569125"/>
                  <a:pt x="6386510" y="3493890"/>
                </a:cubicBezTo>
                <a:cubicBezTo>
                  <a:pt x="6084927" y="3290048"/>
                  <a:pt x="5796845" y="3071415"/>
                  <a:pt x="5504264" y="2857926"/>
                </a:cubicBezTo>
                <a:cubicBezTo>
                  <a:pt x="5405879" y="2785906"/>
                  <a:pt x="5328073" y="2693952"/>
                  <a:pt x="5239333" y="2612929"/>
                </a:cubicBezTo>
                <a:cubicBezTo>
                  <a:pt x="5180174" y="2558915"/>
                  <a:pt x="5123586" y="2502328"/>
                  <a:pt x="5054783" y="2457958"/>
                </a:cubicBezTo>
                <a:cubicBezTo>
                  <a:pt x="5026489" y="2439952"/>
                  <a:pt x="4996909" y="2423876"/>
                  <a:pt x="4958969" y="2428378"/>
                </a:cubicBezTo>
                <a:cubicBezTo>
                  <a:pt x="4944180" y="2430308"/>
                  <a:pt x="4927460" y="2434165"/>
                  <a:pt x="4922316" y="2450884"/>
                </a:cubicBezTo>
                <a:cubicBezTo>
                  <a:pt x="4917814" y="2467603"/>
                  <a:pt x="4931318" y="2475320"/>
                  <a:pt x="4943538" y="2482393"/>
                </a:cubicBezTo>
                <a:cubicBezTo>
                  <a:pt x="4946752" y="2484322"/>
                  <a:pt x="4949967" y="2486895"/>
                  <a:pt x="4953183" y="2486895"/>
                </a:cubicBezTo>
                <a:cubicBezTo>
                  <a:pt x="5014271" y="2490752"/>
                  <a:pt x="5028418" y="2539623"/>
                  <a:pt x="5057355" y="2574991"/>
                </a:cubicBezTo>
                <a:cubicBezTo>
                  <a:pt x="5066357" y="2585923"/>
                  <a:pt x="5066999" y="2596854"/>
                  <a:pt x="5057355" y="2609714"/>
                </a:cubicBezTo>
                <a:cubicBezTo>
                  <a:pt x="5039991" y="2632863"/>
                  <a:pt x="5052210" y="2643152"/>
                  <a:pt x="5075359" y="2649582"/>
                </a:cubicBezTo>
                <a:cubicBezTo>
                  <a:pt x="5098507" y="2656013"/>
                  <a:pt x="5123586" y="2657941"/>
                  <a:pt x="5148664" y="2672732"/>
                </a:cubicBezTo>
                <a:cubicBezTo>
                  <a:pt x="5108797" y="2684949"/>
                  <a:pt x="5081147" y="2672090"/>
                  <a:pt x="5055425" y="2656013"/>
                </a:cubicBezTo>
                <a:cubicBezTo>
                  <a:pt x="4997552" y="2620646"/>
                  <a:pt x="4960257" y="2568559"/>
                  <a:pt x="4924888" y="2515188"/>
                </a:cubicBezTo>
                <a:cubicBezTo>
                  <a:pt x="4917814" y="2504899"/>
                  <a:pt x="4912027" y="2493324"/>
                  <a:pt x="4902382" y="2484965"/>
                </a:cubicBezTo>
                <a:cubicBezTo>
                  <a:pt x="4884376" y="2468246"/>
                  <a:pt x="4865085" y="2466318"/>
                  <a:pt x="4843224" y="2486895"/>
                </a:cubicBezTo>
                <a:cubicBezTo>
                  <a:pt x="4814285" y="2513902"/>
                  <a:pt x="4803998" y="2511973"/>
                  <a:pt x="4794352" y="2477250"/>
                </a:cubicBezTo>
                <a:cubicBezTo>
                  <a:pt x="4781490" y="2430308"/>
                  <a:pt x="4752554" y="2397512"/>
                  <a:pt x="4703040" y="2380151"/>
                </a:cubicBezTo>
                <a:cubicBezTo>
                  <a:pt x="4692753" y="2376292"/>
                  <a:pt x="4681821" y="2371147"/>
                  <a:pt x="4670890" y="2379507"/>
                </a:cubicBezTo>
                <a:cubicBezTo>
                  <a:pt x="4659315" y="2389153"/>
                  <a:pt x="4667030" y="2398798"/>
                  <a:pt x="4671532" y="2407802"/>
                </a:cubicBezTo>
                <a:cubicBezTo>
                  <a:pt x="4677962" y="2421948"/>
                  <a:pt x="4685679" y="2436095"/>
                  <a:pt x="4691466" y="2450884"/>
                </a:cubicBezTo>
                <a:cubicBezTo>
                  <a:pt x="4701755" y="2474677"/>
                  <a:pt x="4703685" y="2499756"/>
                  <a:pt x="4684393" y="2522904"/>
                </a:cubicBezTo>
                <a:cubicBezTo>
                  <a:pt x="4670245" y="2539623"/>
                  <a:pt x="4671532" y="2550555"/>
                  <a:pt x="4690181" y="2562130"/>
                </a:cubicBezTo>
                <a:cubicBezTo>
                  <a:pt x="4749983" y="2598140"/>
                  <a:pt x="4787922" y="2645081"/>
                  <a:pt x="4767344" y="2718387"/>
                </a:cubicBezTo>
                <a:cubicBezTo>
                  <a:pt x="4764130" y="2728676"/>
                  <a:pt x="4767988" y="2738965"/>
                  <a:pt x="4780205" y="2738321"/>
                </a:cubicBezTo>
                <a:cubicBezTo>
                  <a:pt x="4807214" y="2736393"/>
                  <a:pt x="4811713" y="2753112"/>
                  <a:pt x="4819430" y="2770474"/>
                </a:cubicBezTo>
                <a:cubicBezTo>
                  <a:pt x="4894666" y="2937020"/>
                  <a:pt x="5003339" y="3082346"/>
                  <a:pt x="5128730" y="3218670"/>
                </a:cubicBezTo>
                <a:cubicBezTo>
                  <a:pt x="5252837" y="3353709"/>
                  <a:pt x="5392376" y="3474599"/>
                  <a:pt x="5540917" y="3590345"/>
                </a:cubicBezTo>
                <a:cubicBezTo>
                  <a:pt x="5499119" y="3586487"/>
                  <a:pt x="5445104" y="3562695"/>
                  <a:pt x="5393019" y="3535044"/>
                </a:cubicBezTo>
                <a:cubicBezTo>
                  <a:pt x="5255410" y="3461095"/>
                  <a:pt x="5142235" y="3360781"/>
                  <a:pt x="5027131" y="3262397"/>
                </a:cubicBezTo>
                <a:cubicBezTo>
                  <a:pt x="4946752" y="3193592"/>
                  <a:pt x="4868302" y="3122858"/>
                  <a:pt x="4778275" y="3063697"/>
                </a:cubicBezTo>
                <a:cubicBezTo>
                  <a:pt x="4767988" y="3057268"/>
                  <a:pt x="4760914" y="3048908"/>
                  <a:pt x="4755127" y="3038619"/>
                </a:cubicBezTo>
                <a:cubicBezTo>
                  <a:pt x="4749983" y="3029617"/>
                  <a:pt x="4742265" y="3021258"/>
                  <a:pt x="4728763" y="3025115"/>
                </a:cubicBezTo>
                <a:cubicBezTo>
                  <a:pt x="4715259" y="3029617"/>
                  <a:pt x="4713973" y="3041192"/>
                  <a:pt x="4713973" y="3051481"/>
                </a:cubicBezTo>
                <a:cubicBezTo>
                  <a:pt x="4715902" y="3090063"/>
                  <a:pt x="4726833" y="3124786"/>
                  <a:pt x="4750625" y="3155652"/>
                </a:cubicBezTo>
                <a:cubicBezTo>
                  <a:pt x="4796924" y="3217385"/>
                  <a:pt x="4858656" y="3265612"/>
                  <a:pt x="4920386" y="3313839"/>
                </a:cubicBezTo>
                <a:cubicBezTo>
                  <a:pt x="5005911" y="3380072"/>
                  <a:pt x="5085005" y="3452092"/>
                  <a:pt x="5156382" y="3532472"/>
                </a:cubicBezTo>
                <a:cubicBezTo>
                  <a:pt x="5104940" y="3493247"/>
                  <a:pt x="5053495" y="3453378"/>
                  <a:pt x="5001409" y="3414153"/>
                </a:cubicBezTo>
                <a:cubicBezTo>
                  <a:pt x="4962184" y="3384574"/>
                  <a:pt x="4921673" y="3356279"/>
                  <a:pt x="4881806" y="3327343"/>
                </a:cubicBezTo>
                <a:cubicBezTo>
                  <a:pt x="4872159" y="3320270"/>
                  <a:pt x="4861870" y="3312554"/>
                  <a:pt x="4848368" y="3322198"/>
                </a:cubicBezTo>
                <a:cubicBezTo>
                  <a:pt x="4836149" y="3330558"/>
                  <a:pt x="4838079" y="3342777"/>
                  <a:pt x="4840652" y="3354351"/>
                </a:cubicBezTo>
                <a:cubicBezTo>
                  <a:pt x="4850297" y="3400006"/>
                  <a:pt x="4877304" y="3436659"/>
                  <a:pt x="4910742" y="3469454"/>
                </a:cubicBezTo>
                <a:cubicBezTo>
                  <a:pt x="4951252" y="3508679"/>
                  <a:pt x="4993695" y="3545976"/>
                  <a:pt x="5037419" y="3583272"/>
                </a:cubicBezTo>
                <a:cubicBezTo>
                  <a:pt x="4990479" y="3572983"/>
                  <a:pt x="4943538" y="3562695"/>
                  <a:pt x="4896595" y="3554336"/>
                </a:cubicBezTo>
                <a:cubicBezTo>
                  <a:pt x="4917814" y="3628927"/>
                  <a:pt x="4967328" y="3643718"/>
                  <a:pt x="5011699" y="3655292"/>
                </a:cubicBezTo>
                <a:cubicBezTo>
                  <a:pt x="5071502" y="3670081"/>
                  <a:pt x="5128730" y="3688730"/>
                  <a:pt x="5185319" y="3709950"/>
                </a:cubicBezTo>
                <a:cubicBezTo>
                  <a:pt x="5209111" y="3731170"/>
                  <a:pt x="5232904" y="3751748"/>
                  <a:pt x="5256052" y="3773610"/>
                </a:cubicBezTo>
                <a:cubicBezTo>
                  <a:pt x="5279845" y="3796118"/>
                  <a:pt x="5302352" y="3818624"/>
                  <a:pt x="5324859" y="3842415"/>
                </a:cubicBezTo>
                <a:cubicBezTo>
                  <a:pt x="5340933" y="3859776"/>
                  <a:pt x="5360224" y="3874568"/>
                  <a:pt x="5341576" y="3904146"/>
                </a:cubicBezTo>
                <a:cubicBezTo>
                  <a:pt x="5333217" y="3917650"/>
                  <a:pt x="5387873" y="3990958"/>
                  <a:pt x="5405238" y="3995458"/>
                </a:cubicBezTo>
                <a:cubicBezTo>
                  <a:pt x="5407809" y="3996100"/>
                  <a:pt x="5410380" y="3996745"/>
                  <a:pt x="5412310" y="3996745"/>
                </a:cubicBezTo>
                <a:cubicBezTo>
                  <a:pt x="5449607" y="3994173"/>
                  <a:pt x="5457967" y="4016036"/>
                  <a:pt x="5458608" y="4043687"/>
                </a:cubicBezTo>
                <a:cubicBezTo>
                  <a:pt x="5459252" y="4070693"/>
                  <a:pt x="5452823" y="4104131"/>
                  <a:pt x="5503621" y="4090627"/>
                </a:cubicBezTo>
                <a:cubicBezTo>
                  <a:pt x="5509408" y="4089342"/>
                  <a:pt x="5510696" y="4093199"/>
                  <a:pt x="5513266" y="4097701"/>
                </a:cubicBezTo>
                <a:cubicBezTo>
                  <a:pt x="5568568" y="4212804"/>
                  <a:pt x="5661808" y="4301543"/>
                  <a:pt x="5753762" y="4390282"/>
                </a:cubicBezTo>
                <a:cubicBezTo>
                  <a:pt x="5758907" y="4394784"/>
                  <a:pt x="5764052" y="4399285"/>
                  <a:pt x="5769195" y="4403786"/>
                </a:cubicBezTo>
                <a:cubicBezTo>
                  <a:pt x="5672741" y="4381280"/>
                  <a:pt x="5354436" y="4352342"/>
                  <a:pt x="5261196" y="4361989"/>
                </a:cubicBezTo>
                <a:cubicBezTo>
                  <a:pt x="5178245" y="4370349"/>
                  <a:pt x="4709472" y="4230167"/>
                  <a:pt x="4612374" y="4147215"/>
                </a:cubicBezTo>
                <a:cubicBezTo>
                  <a:pt x="4598869" y="4212161"/>
                  <a:pt x="4627806" y="4237882"/>
                  <a:pt x="4650956" y="4267463"/>
                </a:cubicBezTo>
                <a:cubicBezTo>
                  <a:pt x="4683749" y="4309260"/>
                  <a:pt x="4688895" y="4338840"/>
                  <a:pt x="4627162" y="4372278"/>
                </a:cubicBezTo>
                <a:cubicBezTo>
                  <a:pt x="4450327" y="4467447"/>
                  <a:pt x="4452257" y="4470662"/>
                  <a:pt x="4618160" y="4599911"/>
                </a:cubicBezTo>
                <a:cubicBezTo>
                  <a:pt x="4625877" y="4605700"/>
                  <a:pt x="4622019" y="4624347"/>
                  <a:pt x="4623948" y="4637209"/>
                </a:cubicBezTo>
                <a:cubicBezTo>
                  <a:pt x="4580863" y="4656500"/>
                  <a:pt x="4530064" y="4606343"/>
                  <a:pt x="4478622" y="4660357"/>
                </a:cubicBezTo>
                <a:cubicBezTo>
                  <a:pt x="4700468" y="4897637"/>
                  <a:pt x="5038064" y="5123344"/>
                  <a:pt x="5344150" y="5301466"/>
                </a:cubicBezTo>
                <a:cubicBezTo>
                  <a:pt x="5096581" y="5359982"/>
                  <a:pt x="4948037" y="5154210"/>
                  <a:pt x="4766058" y="5180574"/>
                </a:cubicBezTo>
                <a:cubicBezTo>
                  <a:pt x="4675390" y="5244877"/>
                  <a:pt x="4945465" y="5349050"/>
                  <a:pt x="4687609" y="5379273"/>
                </a:cubicBezTo>
                <a:cubicBezTo>
                  <a:pt x="4799496" y="5435860"/>
                  <a:pt x="4882449" y="5491161"/>
                  <a:pt x="4959611" y="5556107"/>
                </a:cubicBezTo>
                <a:cubicBezTo>
                  <a:pt x="5096581" y="5672497"/>
                  <a:pt x="5123586" y="5749662"/>
                  <a:pt x="5060571" y="5905920"/>
                </a:cubicBezTo>
                <a:cubicBezTo>
                  <a:pt x="5018773" y="6008805"/>
                  <a:pt x="4958326" y="6103332"/>
                  <a:pt x="5011699" y="6226152"/>
                </a:cubicBezTo>
                <a:cubicBezTo>
                  <a:pt x="5048351" y="6310389"/>
                  <a:pt x="5034204" y="6365690"/>
                  <a:pt x="4895308" y="6327750"/>
                </a:cubicBezTo>
                <a:cubicBezTo>
                  <a:pt x="4745482" y="6287240"/>
                  <a:pt x="4688895" y="6363118"/>
                  <a:pt x="4726833" y="6510373"/>
                </a:cubicBezTo>
                <a:cubicBezTo>
                  <a:pt x="4751269" y="6604900"/>
                  <a:pt x="4725546" y="6634480"/>
                  <a:pt x="4622661" y="6623548"/>
                </a:cubicBezTo>
                <a:cubicBezTo>
                  <a:pt x="4508843" y="6611330"/>
                  <a:pt x="4400814" y="6549598"/>
                  <a:pt x="4259989" y="6579179"/>
                </a:cubicBezTo>
                <a:cubicBezTo>
                  <a:pt x="4358453" y="6729972"/>
                  <a:pt x="4554892" y="6711403"/>
                  <a:pt x="4690343" y="6814255"/>
                </a:cubicBezTo>
                <a:lnTo>
                  <a:pt x="4735334" y="6858000"/>
                </a:lnTo>
                <a:lnTo>
                  <a:pt x="4496011" y="6858000"/>
                </a:lnTo>
                <a:lnTo>
                  <a:pt x="4440632" y="6851514"/>
                </a:lnTo>
                <a:cubicBezTo>
                  <a:pt x="4410700" y="6846400"/>
                  <a:pt x="4381522" y="6839608"/>
                  <a:pt x="4352585" y="6830605"/>
                </a:cubicBezTo>
                <a:cubicBezTo>
                  <a:pt x="4304358" y="6815816"/>
                  <a:pt x="4251629" y="6801027"/>
                  <a:pt x="4224621" y="6850539"/>
                </a:cubicBezTo>
                <a:lnTo>
                  <a:pt x="422311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BDA004-C6EB-70B7-13A0-1E1681DE5C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r>
              <a:rPr lang="en-IN" sz="4400" dirty="0"/>
              <a:t>Online Music Streaming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B5AA83-2182-EB50-F566-25EA57F6FE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 fontScale="85000" lnSpcReduction="20000"/>
          </a:bodyPr>
          <a:lstStyle/>
          <a:p>
            <a:r>
              <a:rPr lang="en-IN" sz="2000" b="1" dirty="0"/>
              <a:t>Nirvana</a:t>
            </a:r>
          </a:p>
          <a:p>
            <a:r>
              <a:rPr lang="en-IN" sz="2000" dirty="0"/>
              <a:t>- a song for every mood</a:t>
            </a:r>
          </a:p>
        </p:txBody>
      </p:sp>
    </p:spTree>
    <p:extLst>
      <p:ext uri="{BB962C8B-B14F-4D97-AF65-F5344CB8AC3E}">
        <p14:creationId xmlns:p14="http://schemas.microsoft.com/office/powerpoint/2010/main" val="803942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9CBF4-48A0-14D9-3330-E64FEB2BD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Untitled design">
            <a:hlinkClick r:id="" action="ppaction://media"/>
            <a:extLst>
              <a:ext uri="{FF2B5EF4-FFF2-40B4-BE49-F238E27FC236}">
                <a16:creationId xmlns:a16="http://schemas.microsoft.com/office/drawing/2014/main" id="{E7A81C2C-A151-5221-24F2-6FC2D0E459C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1840" y="477521"/>
            <a:ext cx="10292079" cy="5694680"/>
          </a:xfrm>
        </p:spPr>
      </p:pic>
    </p:spTree>
    <p:extLst>
      <p:ext uri="{BB962C8B-B14F-4D97-AF65-F5344CB8AC3E}">
        <p14:creationId xmlns:p14="http://schemas.microsoft.com/office/powerpoint/2010/main" val="160947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04B94-0F88-9298-B1E0-6AE3E08FC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42594-87A4-3439-54F8-A21E44D86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1512"/>
          </a:xfrm>
        </p:spPr>
        <p:txBody>
          <a:bodyPr/>
          <a:lstStyle/>
          <a:p>
            <a:r>
              <a:rPr lang="en-IN" dirty="0"/>
              <a:t>Music Catalogue Management</a:t>
            </a:r>
          </a:p>
          <a:p>
            <a:r>
              <a:rPr lang="en-IN" dirty="0"/>
              <a:t>Search and Discovery</a:t>
            </a:r>
          </a:p>
          <a:p>
            <a:r>
              <a:rPr lang="en-IN" dirty="0"/>
              <a:t>User interactions</a:t>
            </a:r>
          </a:p>
          <a:p>
            <a:r>
              <a:rPr lang="en-IN" dirty="0"/>
              <a:t>Analytics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3145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10F7A-4050-1411-80D3-D2B9A6E2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7435"/>
          </a:xfrm>
        </p:spPr>
        <p:txBody>
          <a:bodyPr/>
          <a:lstStyle/>
          <a:p>
            <a:r>
              <a:rPr lang="en-IN" dirty="0"/>
              <a:t>Area of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45EF1-CE09-F616-28BD-14D621F63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120"/>
            <a:ext cx="10515600" cy="4831080"/>
          </a:xfrm>
        </p:spPr>
        <p:txBody>
          <a:bodyPr/>
          <a:lstStyle/>
          <a:p>
            <a:r>
              <a:rPr lang="en-IN" dirty="0"/>
              <a:t>Adding interaction functionality in the User Interface.</a:t>
            </a:r>
          </a:p>
          <a:p>
            <a:r>
              <a:rPr lang="en-IN" dirty="0"/>
              <a:t>Hashing for Authentication details like password.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5239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9CF9-DBAE-8A7A-EC18-F0306708C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9515"/>
          </a:xfrm>
        </p:spPr>
        <p:txBody>
          <a:bodyPr/>
          <a:lstStyle/>
          <a:p>
            <a:r>
              <a:rPr lang="en-IN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D3D86-AB9F-A3B6-2924-48298439C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2880"/>
            <a:ext cx="10515600" cy="4719320"/>
          </a:xfrm>
        </p:spPr>
        <p:txBody>
          <a:bodyPr/>
          <a:lstStyle/>
          <a:p>
            <a:r>
              <a:rPr lang="en-IN" dirty="0"/>
              <a:t>Authenticating User so that it can be directed to user and admin screen respectively.</a:t>
            </a:r>
          </a:p>
          <a:p>
            <a:r>
              <a:rPr lang="en-IN" dirty="0"/>
              <a:t>Redirecting to error screen for invalid credentials.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0801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5E56A7-C921-95BB-4910-568C1A72D1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25" b="800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0000">
                <a:schemeClr val="tx1">
                  <a:alpha val="3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6B0653-A16C-8999-545B-EAED4690A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i="1" dirty="0">
                <a:solidFill>
                  <a:schemeClr val="bg1"/>
                </a:solidFill>
              </a:rPr>
              <a:t>Thankyou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60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A3CC1-6009-61BD-C287-3765E2864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79195"/>
          </a:xfrm>
        </p:spPr>
        <p:txBody>
          <a:bodyPr/>
          <a:lstStyle/>
          <a:p>
            <a:r>
              <a:rPr lang="en-IN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07DF9-AB9F-9882-8EDD-6B2649FD1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4320"/>
            <a:ext cx="10515600" cy="4627880"/>
          </a:xfrm>
        </p:spPr>
        <p:txBody>
          <a:bodyPr>
            <a:normAutofit lnSpcReduction="10000"/>
          </a:bodyPr>
          <a:lstStyle/>
          <a:p>
            <a:r>
              <a:rPr lang="en-IN" dirty="0"/>
              <a:t>Introduction</a:t>
            </a:r>
          </a:p>
          <a:p>
            <a:r>
              <a:rPr lang="en-IN" dirty="0"/>
              <a:t>Dataset</a:t>
            </a:r>
          </a:p>
          <a:p>
            <a:r>
              <a:rPr lang="en-IN" dirty="0"/>
              <a:t>Entities &amp; Attributes</a:t>
            </a:r>
          </a:p>
          <a:p>
            <a:r>
              <a:rPr lang="en-IN" dirty="0"/>
              <a:t>Conceptual Model</a:t>
            </a:r>
          </a:p>
          <a:p>
            <a:r>
              <a:rPr lang="en-IN" dirty="0"/>
              <a:t>Logical Model</a:t>
            </a:r>
          </a:p>
          <a:p>
            <a:r>
              <a:rPr lang="en-IN" dirty="0"/>
              <a:t>Application demo</a:t>
            </a:r>
          </a:p>
          <a:p>
            <a:r>
              <a:rPr lang="en-IN" dirty="0"/>
              <a:t>Use cases</a:t>
            </a:r>
          </a:p>
          <a:p>
            <a:r>
              <a:rPr lang="en-IN" dirty="0"/>
              <a:t>Area of improvements</a:t>
            </a:r>
          </a:p>
          <a:p>
            <a:r>
              <a:rPr lang="en-IN" dirty="0"/>
              <a:t>Challenges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0653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2" y="274638"/>
            <a:ext cx="9144000" cy="1096962"/>
          </a:xfrm>
        </p:spPr>
        <p:txBody>
          <a:bodyPr anchor="b">
            <a:normAutofit/>
          </a:bodyPr>
          <a:lstStyle/>
          <a:p>
            <a:r>
              <a:rPr lang="en-US" dirty="0"/>
              <a:t>INTRODUCTION</a:t>
            </a:r>
            <a:endParaRPr lang="en-US"/>
          </a:p>
        </p:txBody>
      </p:sp>
      <p:graphicFrame>
        <p:nvGraphicFramePr>
          <p:cNvPr id="16" name="Content Placeholder 13">
            <a:extLst>
              <a:ext uri="{FF2B5EF4-FFF2-40B4-BE49-F238E27FC236}">
                <a16:creationId xmlns:a16="http://schemas.microsoft.com/office/drawing/2014/main" id="{0D2FC823-3639-2DC2-7987-7D425543D78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524002" y="1905000"/>
          <a:ext cx="9144000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726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A6CF1-95B6-DBCA-50CF-7EA6B76FE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47115"/>
          </a:xfrm>
        </p:spPr>
        <p:txBody>
          <a:bodyPr/>
          <a:lstStyle/>
          <a:p>
            <a:r>
              <a:rPr lang="en-IN" dirty="0"/>
              <a:t>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AF5AF-AE3D-1AE2-011A-AF0292E4F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2240"/>
            <a:ext cx="10515600" cy="4759960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Tables used in the application:</a:t>
            </a:r>
          </a:p>
          <a:p>
            <a:r>
              <a:rPr lang="en-IN" dirty="0"/>
              <a:t>User</a:t>
            </a:r>
          </a:p>
          <a:p>
            <a:r>
              <a:rPr lang="en-IN" dirty="0"/>
              <a:t>Song</a:t>
            </a:r>
          </a:p>
          <a:p>
            <a:r>
              <a:rPr lang="en-IN" dirty="0"/>
              <a:t>Playlist</a:t>
            </a:r>
          </a:p>
          <a:p>
            <a:r>
              <a:rPr lang="en-IN" dirty="0"/>
              <a:t>User Interaction </a:t>
            </a:r>
          </a:p>
          <a:p>
            <a:r>
              <a:rPr lang="en-IN" dirty="0"/>
              <a:t>User Profile</a:t>
            </a:r>
          </a:p>
          <a:p>
            <a:r>
              <a:rPr lang="en-IN" dirty="0"/>
              <a:t>Analytics</a:t>
            </a:r>
          </a:p>
          <a:p>
            <a:r>
              <a:rPr lang="en-IN" dirty="0"/>
              <a:t>Administrator</a:t>
            </a:r>
          </a:p>
        </p:txBody>
      </p:sp>
    </p:spTree>
    <p:extLst>
      <p:ext uri="{BB962C8B-B14F-4D97-AF65-F5344CB8AC3E}">
        <p14:creationId xmlns:p14="http://schemas.microsoft.com/office/powerpoint/2010/main" val="1264643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13538-FC5D-F84A-B51B-E9748AD0B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3041"/>
            <a:ext cx="10515600" cy="883919"/>
          </a:xfrm>
        </p:spPr>
        <p:txBody>
          <a:bodyPr/>
          <a:lstStyle/>
          <a:p>
            <a:r>
              <a:rPr lang="en-IN" dirty="0"/>
              <a:t>Entities &amp; Attributes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1A32E737-76B7-6E20-6D41-1C57FC287E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44" y="1238596"/>
            <a:ext cx="10515600" cy="5203767"/>
          </a:xfrm>
        </p:spPr>
      </p:pic>
    </p:spTree>
    <p:extLst>
      <p:ext uri="{BB962C8B-B14F-4D97-AF65-F5344CB8AC3E}">
        <p14:creationId xmlns:p14="http://schemas.microsoft.com/office/powerpoint/2010/main" val="2796332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D0477-8364-A542-4D64-6FEEDE40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IN" dirty="0"/>
              <a:t>Conceptual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952BB-AC7B-CA8E-1ACE-A9B9282A8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391407" cy="3553581"/>
          </a:xfrm>
        </p:spPr>
        <p:txBody>
          <a:bodyPr>
            <a:normAutofit/>
          </a:bodyPr>
          <a:lstStyle/>
          <a:p>
            <a:r>
              <a:rPr lang="en-IN" sz="2000" dirty="0"/>
              <a:t>Conceptual representation of Entities and Attributes</a:t>
            </a:r>
          </a:p>
          <a:p>
            <a:pPr marL="0" indent="0">
              <a:buNone/>
            </a:pPr>
            <a:endParaRPr lang="en-IN" sz="2000" dirty="0"/>
          </a:p>
        </p:txBody>
      </p:sp>
      <p:pic>
        <p:nvPicPr>
          <p:cNvPr id="6" name="Picture 5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4143AEE6-AC75-0526-C376-FDC51207D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672" y="1072342"/>
            <a:ext cx="7448203" cy="541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001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D0477-8364-A542-4D64-6FEEDE40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IN" dirty="0"/>
              <a:t>Logical</a:t>
            </a:r>
            <a:br>
              <a:rPr lang="en-IN" dirty="0"/>
            </a:br>
            <a:r>
              <a:rPr lang="en-IN" dirty="0"/>
              <a:t>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952BB-AC7B-CA8E-1ACE-A9B9282A8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622039" cy="3553581"/>
          </a:xfrm>
        </p:spPr>
        <p:txBody>
          <a:bodyPr>
            <a:normAutofit/>
          </a:bodyPr>
          <a:lstStyle/>
          <a:p>
            <a:r>
              <a:rPr lang="en-IN" sz="2000" dirty="0"/>
              <a:t>Logical representation of Entities and Attributes with keys and relations between them.</a:t>
            </a:r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endParaRPr lang="en-IN" sz="2000" dirty="0"/>
          </a:p>
        </p:txBody>
      </p:sp>
      <p:pic>
        <p:nvPicPr>
          <p:cNvPr id="5" name="Picture 4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7DDB3798-AB3A-2FC6-E3C3-42BA0FB06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375" y="556953"/>
            <a:ext cx="7351936" cy="573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233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lose-up of camera lens">
            <a:extLst>
              <a:ext uri="{FF2B5EF4-FFF2-40B4-BE49-F238E27FC236}">
                <a16:creationId xmlns:a16="http://schemas.microsoft.com/office/drawing/2014/main" id="{11B0127C-9BCF-9060-9BC7-3DB06A5CD8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41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2C3FB7-205D-454E-F299-B81F0BEB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i="1" dirty="0">
                <a:solidFill>
                  <a:schemeClr val="bg1"/>
                </a:solidFill>
              </a:rPr>
              <a:t>Application Demo</a:t>
            </a:r>
          </a:p>
        </p:txBody>
      </p:sp>
    </p:spTree>
    <p:extLst>
      <p:ext uri="{BB962C8B-B14F-4D97-AF65-F5344CB8AC3E}">
        <p14:creationId xmlns:p14="http://schemas.microsoft.com/office/powerpoint/2010/main" val="2415191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7B9BF-F651-2F33-67D8-1893C049E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New_user_(HD_1080_-_WEB_(H264_4000))">
            <a:hlinkClick r:id="" action="ppaction://media"/>
            <a:extLst>
              <a:ext uri="{FF2B5EF4-FFF2-40B4-BE49-F238E27FC236}">
                <a16:creationId xmlns:a16="http://schemas.microsoft.com/office/drawing/2014/main" id="{56190338-EA9A-2536-EDCE-6390DD2B5C5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9920" y="172721"/>
            <a:ext cx="11033760" cy="5999480"/>
          </a:xfrm>
        </p:spPr>
      </p:pic>
    </p:spTree>
    <p:extLst>
      <p:ext uri="{BB962C8B-B14F-4D97-AF65-F5344CB8AC3E}">
        <p14:creationId xmlns:p14="http://schemas.microsoft.com/office/powerpoint/2010/main" val="913084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1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1A1634"/>
      </a:dk2>
      <a:lt2>
        <a:srgbClr val="F0F3F3"/>
      </a:lt2>
      <a:accent1>
        <a:srgbClr val="E72950"/>
      </a:accent1>
      <a:accent2>
        <a:srgbClr val="D5178E"/>
      </a:accent2>
      <a:accent3>
        <a:srgbClr val="DF29E7"/>
      </a:accent3>
      <a:accent4>
        <a:srgbClr val="7E17D5"/>
      </a:accent4>
      <a:accent5>
        <a:srgbClr val="4129E7"/>
      </a:accent5>
      <a:accent6>
        <a:srgbClr val="174ED5"/>
      </a:accent6>
      <a:hlink>
        <a:srgbClr val="7351C5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1488</TotalTime>
  <Words>215</Words>
  <Application>Microsoft Office PowerPoint</Application>
  <PresentationFormat>Widescreen</PresentationFormat>
  <Paragraphs>49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Century Gothic</vt:lpstr>
      <vt:lpstr>BrushVTI</vt:lpstr>
      <vt:lpstr>Online Music Streaming App</vt:lpstr>
      <vt:lpstr>Contents</vt:lpstr>
      <vt:lpstr>INTRODUCTION</vt:lpstr>
      <vt:lpstr>Data Set</vt:lpstr>
      <vt:lpstr>Entities &amp; Attributes</vt:lpstr>
      <vt:lpstr>Conceptual Model</vt:lpstr>
      <vt:lpstr>Logical  Model</vt:lpstr>
      <vt:lpstr>Application Demo</vt:lpstr>
      <vt:lpstr>PowerPoint Presentation</vt:lpstr>
      <vt:lpstr>PowerPoint Presentation</vt:lpstr>
      <vt:lpstr>Use cases</vt:lpstr>
      <vt:lpstr>Area of Improvements</vt:lpstr>
      <vt:lpstr>Challenges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Music Streaming App</dc:title>
  <dc:creator>sinduri vangala</dc:creator>
  <cp:lastModifiedBy>sinduri vangala</cp:lastModifiedBy>
  <cp:revision>1</cp:revision>
  <dcterms:created xsi:type="dcterms:W3CDTF">2023-12-03T21:20:13Z</dcterms:created>
  <dcterms:modified xsi:type="dcterms:W3CDTF">2023-12-04T22:12:40Z</dcterms:modified>
</cp:coreProperties>
</file>

<file path=docProps/thumbnail.jpeg>
</file>